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134805785" r:id="rId4"/>
    <p:sldId id="2134805783" r:id="rId5"/>
    <p:sldId id="2134805784" r:id="rId6"/>
    <p:sldId id="2134805782" r:id="rId7"/>
    <p:sldId id="264" r:id="rId8"/>
    <p:sldId id="2134805777" r:id="rId9"/>
    <p:sldId id="2134805780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00"/>
    <a:srgbClr val="FEFFEF"/>
    <a:srgbClr val="FE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62B76-8D93-432E-A556-3B31C38E2F7B}" v="2" dt="2024-05-17T06:04:1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feb1aeed-e468-47f2-899d-5f7aeb889f16" providerId="ADAL" clId="{66B72FE5-C754-4BD5-8677-6C8CE3748820}"/>
    <pc:docChg chg="undo custSel addSld delSld modSld">
      <pc:chgData name="Jess Pomfret" userId="feb1aeed-e468-47f2-899d-5f7aeb889f16" providerId="ADAL" clId="{66B72FE5-C754-4BD5-8677-6C8CE3748820}" dt="2024-05-09T08:25:31.387" v="205" actId="1076"/>
      <pc:docMkLst>
        <pc:docMk/>
      </pc:docMkLst>
      <pc:sldChg chg="add del">
        <pc:chgData name="Jess Pomfret" userId="feb1aeed-e468-47f2-899d-5f7aeb889f16" providerId="ADAL" clId="{66B72FE5-C754-4BD5-8677-6C8CE3748820}" dt="2024-05-09T08:19:52.885" v="3" actId="2696"/>
        <pc:sldMkLst>
          <pc:docMk/>
          <pc:sldMk cId="2602088468" sldId="262"/>
        </pc:sldMkLst>
      </pc:sldChg>
      <pc:sldChg chg="del">
        <pc:chgData name="Jess Pomfret" userId="feb1aeed-e468-47f2-899d-5f7aeb889f16" providerId="ADAL" clId="{66B72FE5-C754-4BD5-8677-6C8CE3748820}" dt="2024-05-09T08:24:04.888" v="201" actId="47"/>
        <pc:sldMkLst>
          <pc:docMk/>
          <pc:sldMk cId="1957965627" sldId="263"/>
        </pc:sldMkLst>
      </pc:sldChg>
      <pc:sldChg chg="addSp delSp modSp">
        <pc:chgData name="Jess Pomfret" userId="feb1aeed-e468-47f2-899d-5f7aeb889f16" providerId="ADAL" clId="{66B72FE5-C754-4BD5-8677-6C8CE3748820}" dt="2024-05-09T08:25:31.387" v="205" actId="1076"/>
        <pc:sldMkLst>
          <pc:docMk/>
          <pc:sldMk cId="387671943" sldId="264"/>
        </pc:sldMkLst>
        <pc:picChg chg="add mod">
          <ac:chgData name="Jess Pomfret" userId="feb1aeed-e468-47f2-899d-5f7aeb889f16" providerId="ADAL" clId="{66B72FE5-C754-4BD5-8677-6C8CE3748820}" dt="2024-05-09T08:25:31.387" v="205" actId="1076"/>
          <ac:picMkLst>
            <pc:docMk/>
            <pc:sldMk cId="387671943" sldId="264"/>
            <ac:picMk id="1026" creationId="{5F1666DE-0F0B-8232-24FC-D6CA435E951B}"/>
          </ac:picMkLst>
        </pc:picChg>
        <pc:picChg chg="del">
          <ac:chgData name="Jess Pomfret" userId="feb1aeed-e468-47f2-899d-5f7aeb889f16" providerId="ADAL" clId="{66B72FE5-C754-4BD5-8677-6C8CE3748820}" dt="2024-05-09T08:25:25.222" v="202" actId="478"/>
          <ac:picMkLst>
            <pc:docMk/>
            <pc:sldMk cId="387671943" sldId="264"/>
            <ac:picMk id="3074" creationId="{1DE9EC39-85D2-9C23-C926-2CB2967B49C8}"/>
          </ac:picMkLst>
        </pc:picChg>
      </pc:sldChg>
      <pc:sldChg chg="addSp delSp modSp add mod setBg">
        <pc:chgData name="Jess Pomfret" userId="feb1aeed-e468-47f2-899d-5f7aeb889f16" providerId="ADAL" clId="{66B72FE5-C754-4BD5-8677-6C8CE3748820}" dt="2024-05-09T08:23:54.968" v="200" actId="14100"/>
        <pc:sldMkLst>
          <pc:docMk/>
          <pc:sldMk cId="1349682932" sldId="265"/>
        </pc:sldMkLst>
        <pc:spChg chg="mod">
          <ac:chgData name="Jess Pomfret" userId="feb1aeed-e468-47f2-899d-5f7aeb889f16" providerId="ADAL" clId="{66B72FE5-C754-4BD5-8677-6C8CE3748820}" dt="2024-05-09T08:23:03.650" v="88" actId="20577"/>
          <ac:spMkLst>
            <pc:docMk/>
            <pc:sldMk cId="1349682932" sldId="265"/>
            <ac:spMk id="6" creationId="{4E4A7787-D7E5-EA7A-0C92-AC6226B35161}"/>
          </ac:spMkLst>
        </pc:spChg>
        <pc:spChg chg="mod">
          <ac:chgData name="Jess Pomfret" userId="feb1aeed-e468-47f2-899d-5f7aeb889f16" providerId="ADAL" clId="{66B72FE5-C754-4BD5-8677-6C8CE3748820}" dt="2024-05-09T08:23:10.515" v="112" actId="20577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Jess Pomfret" userId="feb1aeed-e468-47f2-899d-5f7aeb889f16" providerId="ADAL" clId="{66B72FE5-C754-4BD5-8677-6C8CE3748820}" dt="2024-05-09T08:23:20.123" v="137" actId="14100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Jess Pomfret" userId="feb1aeed-e468-47f2-899d-5f7aeb889f16" providerId="ADAL" clId="{66B72FE5-C754-4BD5-8677-6C8CE3748820}" dt="2024-05-09T08:22:47.864" v="56" actId="20577"/>
          <ac:spMkLst>
            <pc:docMk/>
            <pc:sldMk cId="1349682932" sldId="265"/>
            <ac:spMk id="19" creationId="{1F7F6059-CAE0-64EE-801B-79779DF1DBE2}"/>
          </ac:spMkLst>
        </pc:spChg>
        <pc:spChg chg="del">
          <ac:chgData name="Jess Pomfret" userId="feb1aeed-e468-47f2-899d-5f7aeb889f16" providerId="ADAL" clId="{66B72FE5-C754-4BD5-8677-6C8CE3748820}" dt="2024-05-09T08:22:54.212" v="68" actId="478"/>
          <ac:spMkLst>
            <pc:docMk/>
            <pc:sldMk cId="1349682932" sldId="265"/>
            <ac:spMk id="21" creationId="{CC51D78B-D836-0835-7992-7B19888534EE}"/>
          </ac:spMkLst>
        </pc:spChg>
        <pc:spChg chg="del topLvl">
          <ac:chgData name="Jess Pomfret" userId="feb1aeed-e468-47f2-899d-5f7aeb889f16" providerId="ADAL" clId="{66B72FE5-C754-4BD5-8677-6C8CE3748820}" dt="2024-05-09T08:22:55.424" v="70" actId="478"/>
          <ac:spMkLst>
            <pc:docMk/>
            <pc:sldMk cId="1349682932" sldId="265"/>
            <ac:spMk id="22" creationId="{9F78A8F5-7EEA-FECD-F2F3-5980C520D82B}"/>
          </ac:spMkLst>
        </pc:spChg>
        <pc:spChg chg="del mod topLvl">
          <ac:chgData name="Jess Pomfret" userId="feb1aeed-e468-47f2-899d-5f7aeb889f16" providerId="ADAL" clId="{66B72FE5-C754-4BD5-8677-6C8CE3748820}" dt="2024-05-09T08:22:55.836" v="71" actId="478"/>
          <ac:spMkLst>
            <pc:docMk/>
            <pc:sldMk cId="1349682932" sldId="265"/>
            <ac:spMk id="23" creationId="{98D5A86E-6F76-D1E3-4FB1-185392B416F8}"/>
          </ac:spMkLst>
        </pc:spChg>
        <pc:spChg chg="mod">
          <ac:chgData name="Jess Pomfret" userId="feb1aeed-e468-47f2-899d-5f7aeb889f16" providerId="ADAL" clId="{66B72FE5-C754-4BD5-8677-6C8CE3748820}" dt="2024-05-09T08:22:43.781" v="40" actId="20577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Jess Pomfret" userId="feb1aeed-e468-47f2-899d-5f7aeb889f16" providerId="ADAL" clId="{66B72FE5-C754-4BD5-8677-6C8CE3748820}" dt="2024-05-09T08:22:51.144" v="66" actId="20577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Jess Pomfret" userId="feb1aeed-e468-47f2-899d-5f7aeb889f16" providerId="ADAL" clId="{66B72FE5-C754-4BD5-8677-6C8CE3748820}" dt="2024-05-09T08:23:54.968" v="200" actId="14100"/>
          <ac:spMkLst>
            <pc:docMk/>
            <pc:sldMk cId="1349682932" sldId="265"/>
            <ac:spMk id="34" creationId="{CF02E334-CC57-6974-E820-0E342C38F99D}"/>
          </ac:spMkLst>
        </pc:spChg>
        <pc:grpChg chg="del">
          <ac:chgData name="Jess Pomfret" userId="feb1aeed-e468-47f2-899d-5f7aeb889f16" providerId="ADAL" clId="{66B72FE5-C754-4BD5-8677-6C8CE3748820}" dt="2024-05-09T08:22:55.424" v="70" actId="478"/>
          <ac:grpSpMkLst>
            <pc:docMk/>
            <pc:sldMk cId="1349682932" sldId="265"/>
            <ac:grpSpMk id="20" creationId="{45902CBF-F2C0-AD66-DCCE-445471225994}"/>
          </ac:grpSpMkLst>
        </pc:grpChg>
        <pc:picChg chg="add mod ord">
          <ac:chgData name="Jess Pomfret" userId="feb1aeed-e468-47f2-899d-5f7aeb889f16" providerId="ADAL" clId="{66B72FE5-C754-4BD5-8677-6C8CE3748820}" dt="2024-05-09T08:22:28.810" v="22" actId="167"/>
          <ac:picMkLst>
            <pc:docMk/>
            <pc:sldMk cId="1349682932" sldId="265"/>
            <ac:picMk id="3" creationId="{D0941972-4B71-784C-5687-C9CE15882C6B}"/>
          </ac:picMkLst>
        </pc:picChg>
        <pc:picChg chg="del">
          <ac:chgData name="Jess Pomfret" userId="feb1aeed-e468-47f2-899d-5f7aeb889f16" providerId="ADAL" clId="{66B72FE5-C754-4BD5-8677-6C8CE3748820}" dt="2024-05-09T08:22:31.031" v="23" actId="478"/>
          <ac:picMkLst>
            <pc:docMk/>
            <pc:sldMk cId="1349682932" sldId="265"/>
            <ac:picMk id="32" creationId="{28AD3DF7-7FC1-DA3B-C66C-6BDB09D6ACC8}"/>
          </ac:picMkLst>
        </pc:picChg>
      </pc:sldChg>
    </pc:docChg>
  </pc:docChgLst>
  <pc:docChgLst>
    <pc:chgData name="Cláudio Silva" userId="d9fd159f-d7e6-46ed-91cf-431d8495c8be" providerId="ADAL" clId="{13DEFC30-9DA8-4F88-98CD-E1A4A7D2132F}"/>
    <pc:docChg chg="undo redo custSel addSld delSld modSld sldOrd">
      <pc:chgData name="Cláudio Silva" userId="d9fd159f-d7e6-46ed-91cf-431d8495c8be" providerId="ADAL" clId="{13DEFC30-9DA8-4F88-98CD-E1A4A7D2132F}" dt="2024-05-09T08:54:18.115" v="709" actId="1076"/>
      <pc:docMkLst>
        <pc:docMk/>
      </pc:docMkLst>
      <pc:sldChg chg="addSp delSp modSp new mod setBg modAnim">
        <pc:chgData name="Cláudio Silva" userId="d9fd159f-d7e6-46ed-91cf-431d8495c8be" providerId="ADAL" clId="{13DEFC30-9DA8-4F88-98CD-E1A4A7D2132F}" dt="2024-05-09T08:53:32.749" v="707" actId="1076"/>
        <pc:sldMkLst>
          <pc:docMk/>
          <pc:sldMk cId="2602088468" sldId="262"/>
        </pc:sldMkLst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2" creationId="{E5225A8B-A505-9A0C-060C-1A3E5BE13B3E}"/>
          </ac:spMkLst>
        </pc:spChg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3" creationId="{96040CD0-2CE6-6A49-526F-9BA54CA8B8BD}"/>
          </ac:spMkLst>
        </pc:spChg>
        <pc:spChg chg="add del mod">
          <ac:chgData name="Cláudio Silva" userId="d9fd159f-d7e6-46ed-91cf-431d8495c8be" providerId="ADAL" clId="{13DEFC30-9DA8-4F88-98CD-E1A4A7D2132F}" dt="2024-05-09T07:50:41.010" v="5" actId="478"/>
          <ac:spMkLst>
            <pc:docMk/>
            <pc:sldMk cId="2602088468" sldId="262"/>
            <ac:spMk id="4" creationId="{E1915578-10F5-E360-5CDD-8C106FC7C4BB}"/>
          </ac:spMkLst>
        </pc:spChg>
        <pc:spChg chg="add del mod">
          <ac:chgData name="Cláudio Silva" userId="d9fd159f-d7e6-46ed-91cf-431d8495c8be" providerId="ADAL" clId="{13DEFC30-9DA8-4F88-98CD-E1A4A7D2132F}" dt="2024-05-09T08:51:52.048" v="698"/>
          <ac:spMkLst>
            <pc:docMk/>
            <pc:sldMk cId="2602088468" sldId="262"/>
            <ac:spMk id="5" creationId="{DFFDC0C2-E94C-2193-B242-D9A41A2948A1}"/>
          </ac:spMkLst>
        </pc:spChg>
        <pc:spChg chg="add del mod">
          <ac:chgData name="Cláudio Silva" userId="d9fd159f-d7e6-46ed-91cf-431d8495c8be" providerId="ADAL" clId="{13DEFC30-9DA8-4F88-98CD-E1A4A7D2132F}" dt="2024-05-09T08:52:23.802" v="703" actId="404"/>
          <ac:spMkLst>
            <pc:docMk/>
            <pc:sldMk cId="2602088468" sldId="262"/>
            <ac:spMk id="6" creationId="{4E4A7787-D7E5-EA7A-0C92-AC6226B35161}"/>
          </ac:spMkLst>
        </pc:spChg>
        <pc:spChg chg="add del mod">
          <ac:chgData name="Cláudio Silva" userId="d9fd159f-d7e6-46ed-91cf-431d8495c8be" providerId="ADAL" clId="{13DEFC30-9DA8-4F88-98CD-E1A4A7D2132F}" dt="2024-05-09T08:52:03.220" v="701" actId="478"/>
          <ac:spMkLst>
            <pc:docMk/>
            <pc:sldMk cId="2602088468" sldId="262"/>
            <ac:spMk id="7" creationId="{6823D449-F089-F67B-91C3-9A5D07C86E65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1" creationId="{AAE1B6C9-7E4A-12AD-1F8A-318079CA30E2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2" creationId="{FD7A3B92-1DF5-A190-5E2F-BE388FA43B57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1" creationId="{CC51D78B-D836-0835-7992-7B19888534EE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2" creationId="{9F78A8F5-7EEA-FECD-F2F3-5980C520D82B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3" creationId="{98D5A86E-6F76-D1E3-4FB1-185392B416F8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9" creationId="{9B1AE0DE-008A-9097-B249-B078DE641670}"/>
          </ac:spMkLst>
        </pc:spChg>
        <pc:spChg chg="add mod">
          <ac:chgData name="Cláudio Silva" userId="d9fd159f-d7e6-46ed-91cf-431d8495c8be" providerId="ADAL" clId="{13DEFC30-9DA8-4F88-98CD-E1A4A7D2132F}" dt="2024-05-09T07:50:36.043" v="3" actId="478"/>
          <ac:spMkLst>
            <pc:docMk/>
            <pc:sldMk cId="2602088468" sldId="262"/>
            <ac:spMk id="33" creationId="{CAE6AE31-829C-0812-9FCC-DE5EABE85DE7}"/>
          </ac:spMkLst>
        </pc:spChg>
        <pc:spChg chg="add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34" creationId="{CF02E334-CC57-6974-E820-0E342C38F99D}"/>
          </ac:spMkLst>
        </pc:spChg>
        <pc:grpChg chg="add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2" creationId="{403C4037-1642-6FE0-B1AF-4A20F42DC1F9}"/>
          </ac:grpSpMkLst>
        </pc:grpChg>
        <pc:grpChg chg="add del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8" creationId="{A94EA178-9313-3DE9-A0A1-FDFE3B140663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14" creationId="{31310096-9A87-6EF6-770B-2E458007111B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0" creationId="{45902CBF-F2C0-AD66-DCCE-44547122599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4" creationId="{176654D8-3150-CD1F-0EC7-2511BA4BA8A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7" creationId="{07D82323-387E-8ACC-9533-EC5C5AD6988C}"/>
          </ac:grpSpMkLst>
        </pc:grp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8" creationId="{BF821FD1-760E-25E9-DFAC-A7C06DD9E8F7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0" creationId="{71C47244-6E31-2CF4-814C-52D12FF4AFD9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1" creationId="{C09007C9-BEEF-33E2-310B-2996AA6935AD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2" creationId="{28AD3DF7-7FC1-DA3B-C66C-6BDB09D6ACC8}"/>
          </ac:picMkLst>
        </pc:picChg>
        <pc:picChg chg="add 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2050" creationId="{8D7FC483-3824-0E84-43C5-33AEAC0CDBCC}"/>
          </ac:picMkLst>
        </pc:picChg>
      </pc:sldChg>
      <pc:sldChg chg="modSp new mod">
        <pc:chgData name="Cláudio Silva" userId="d9fd159f-d7e6-46ed-91cf-431d8495c8be" providerId="ADAL" clId="{13DEFC30-9DA8-4F88-98CD-E1A4A7D2132F}" dt="2024-05-09T08:01:42.264" v="87" actId="20577"/>
        <pc:sldMkLst>
          <pc:docMk/>
          <pc:sldMk cId="1957965627" sldId="263"/>
        </pc:sldMkLst>
        <pc:spChg chg="mod">
          <ac:chgData name="Cláudio Silva" userId="d9fd159f-d7e6-46ed-91cf-431d8495c8be" providerId="ADAL" clId="{13DEFC30-9DA8-4F88-98CD-E1A4A7D2132F}" dt="2024-05-09T08:01:42.264" v="87" actId="20577"/>
          <ac:spMkLst>
            <pc:docMk/>
            <pc:sldMk cId="1957965627" sldId="263"/>
            <ac:spMk id="2" creationId="{373D4C93-BDA7-16A8-0146-3B3DBEBF16F3}"/>
          </ac:spMkLst>
        </pc:spChg>
      </pc:sldChg>
      <pc:sldChg chg="addSp delSp modSp new mod setBg modAnim">
        <pc:chgData name="Cláudio Silva" userId="d9fd159f-d7e6-46ed-91cf-431d8495c8be" providerId="ADAL" clId="{13DEFC30-9DA8-4F88-98CD-E1A4A7D2132F}" dt="2024-05-09T08:16:17.946" v="557" actId="1076"/>
        <pc:sldMkLst>
          <pc:docMk/>
          <pc:sldMk cId="387671943" sldId="264"/>
        </pc:sldMkLst>
        <pc:spChg chg="mod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2" creationId="{0C7D314D-B3BD-B08D-5686-3C169B1FE443}"/>
          </ac:spMkLst>
        </pc:spChg>
        <pc:spChg chg="mod">
          <ac:chgData name="Cláudio Silva" userId="d9fd159f-d7e6-46ed-91cf-431d8495c8be" providerId="ADAL" clId="{13DEFC30-9DA8-4F88-98CD-E1A4A7D2132F}" dt="2024-05-09T08:16:04.214" v="556" actId="27636"/>
          <ac:spMkLst>
            <pc:docMk/>
            <pc:sldMk cId="387671943" sldId="264"/>
            <ac:spMk id="3" creationId="{9D061036-CF56-0120-E061-186DAA7FCA5B}"/>
          </ac:spMkLst>
        </pc:spChg>
        <pc:spChg chg="add del">
          <ac:chgData name="Cláudio Silva" userId="d9fd159f-d7e6-46ed-91cf-431d8495c8be" providerId="ADAL" clId="{13DEFC30-9DA8-4F88-98CD-E1A4A7D2132F}" dt="2024-05-09T08:05:43.670" v="227" actId="26606"/>
          <ac:spMkLst>
            <pc:docMk/>
            <pc:sldMk cId="387671943" sldId="264"/>
            <ac:spMk id="3079" creationId="{E8A8EAB8-D2FF-444D-B34B-7D32F106AD0E}"/>
          </ac:spMkLst>
        </pc:spChg>
        <pc:spChg chg="add del">
          <ac:chgData name="Cláudio Silva" userId="d9fd159f-d7e6-46ed-91cf-431d8495c8be" providerId="ADAL" clId="{13DEFC30-9DA8-4F88-98CD-E1A4A7D2132F}" dt="2024-05-09T08:05:49.190" v="229" actId="26606"/>
          <ac:spMkLst>
            <pc:docMk/>
            <pc:sldMk cId="387671943" sldId="264"/>
            <ac:spMk id="3085" creationId="{D009D6D5-DAC2-4A8B-A17A-E206B9012D0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7" creationId="{C3944F27-CA70-4E84-A51A-E6BF8955897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8" creationId="{12609869-9E80-471B-A487-A53288E0E791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9" creationId="{7004738A-9D34-43E8-97D2-CA0EED4F8BE0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0" creationId="{B8B8D07F-F13E-443E-BA68-2D26672D76B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1" creationId="{2813A4FA-24A5-41ED-A534-3807D1B2F34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3" creationId="{C4285719-470E-454C-AF62-8323075F1F5B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4" creationId="{CD9FE4EF-C4D8-49A0-B2FF-81D8DB7D8A2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5" creationId="{4300840D-0A0B-4512-BACA-B439D5B9C57C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6" creationId="{D2B78728-A580-49A7-84F9-6EF6F583ADE0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7" creationId="{38FAA1A1-D861-433F-88FA-1E9D6FD31D11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8" creationId="{8D71EDA1-87BF-4D5D-AB79-F346FD19278A}"/>
          </ac:spMkLst>
        </pc:spChg>
        <pc:picChg chg="add del mod">
          <ac:chgData name="Cláudio Silva" userId="d9fd159f-d7e6-46ed-91cf-431d8495c8be" providerId="ADAL" clId="{13DEFC30-9DA8-4F88-98CD-E1A4A7D2132F}" dt="2024-05-09T08:03:28.697" v="150" actId="478"/>
          <ac:picMkLst>
            <pc:docMk/>
            <pc:sldMk cId="387671943" sldId="264"/>
            <ac:picMk id="4" creationId="{0E3CECDA-AD97-9CBE-7000-AF39773EC0F1}"/>
          </ac:picMkLst>
        </pc:picChg>
        <pc:picChg chg="add mod">
          <ac:chgData name="Cláudio Silva" userId="d9fd159f-d7e6-46ed-91cf-431d8495c8be" providerId="ADAL" clId="{13DEFC30-9DA8-4F88-98CD-E1A4A7D2132F}" dt="2024-05-09T08:16:17.946" v="557" actId="1076"/>
          <ac:picMkLst>
            <pc:docMk/>
            <pc:sldMk cId="387671943" sldId="264"/>
            <ac:picMk id="3074" creationId="{1DE9EC39-85D2-9C23-C926-2CB2967B49C8}"/>
          </ac:picMkLst>
        </pc:pic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1" creationId="{EEA38897-7BA3-4408-8083-3235339C4A60}"/>
          </ac:cxnSpMkLst>
        </pc:cxn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3" creationId="{F11AD06B-AB20-4097-8606-5DA00DBACE88}"/>
          </ac:cxnSpMkLst>
        </pc:cxnChg>
      </pc:sldChg>
      <pc:sldChg chg="addSp delSp modSp mod ord modTransition modAnim">
        <pc:chgData name="Cláudio Silva" userId="d9fd159f-d7e6-46ed-91cf-431d8495c8be" providerId="ADAL" clId="{13DEFC30-9DA8-4F88-98CD-E1A4A7D2132F}" dt="2024-05-09T08:54:18.115" v="709" actId="1076"/>
        <pc:sldMkLst>
          <pc:docMk/>
          <pc:sldMk cId="1349682932" sldId="265"/>
        </pc:sldMkLst>
        <pc:spChg chg="mod">
          <ac:chgData name="Cláudio Silva" userId="d9fd159f-d7e6-46ed-91cf-431d8495c8be" providerId="ADAL" clId="{13DEFC30-9DA8-4F88-98CD-E1A4A7D2132F}" dt="2024-05-09T08:51:26.924" v="693"/>
          <ac:spMkLst>
            <pc:docMk/>
            <pc:sldMk cId="1349682932" sldId="265"/>
            <ac:spMk id="5" creationId="{DFFDC0C2-E94C-2193-B242-D9A41A2948A1}"/>
          </ac:spMkLst>
        </pc:spChg>
        <pc:spChg chg="mod">
          <ac:chgData name="Cláudio Silva" userId="d9fd159f-d7e6-46ed-91cf-431d8495c8be" providerId="ADAL" clId="{13DEFC30-9DA8-4F88-98CD-E1A4A7D2132F}" dt="2024-05-09T08:52:28.861" v="704" actId="404"/>
          <ac:spMkLst>
            <pc:docMk/>
            <pc:sldMk cId="1349682932" sldId="265"/>
            <ac:spMk id="6" creationId="{4E4A7787-D7E5-EA7A-0C92-AC6226B35161}"/>
          </ac:spMkLst>
        </pc:spChg>
        <pc:spChg chg="del">
          <ac:chgData name="Cláudio Silva" userId="d9fd159f-d7e6-46ed-91cf-431d8495c8be" providerId="ADAL" clId="{13DEFC30-9DA8-4F88-98CD-E1A4A7D2132F}" dt="2024-05-09T08:51:38.393" v="696" actId="478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1" creationId="{AAE1B6C9-7E4A-12AD-1F8A-318079CA30E2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34" creationId="{CF02E334-CC57-6974-E820-0E342C38F99D}"/>
          </ac:spMkLst>
        </pc:spChg>
        <pc:spChg chg="add del mod">
          <ac:chgData name="Cláudio Silva" userId="d9fd159f-d7e6-46ed-91cf-431d8495c8be" providerId="ADAL" clId="{13DEFC30-9DA8-4F88-98CD-E1A4A7D2132F}" dt="2024-05-09T08:39:11.347" v="662" actId="478"/>
          <ac:spMkLst>
            <pc:docMk/>
            <pc:sldMk cId="1349682932" sldId="265"/>
            <ac:spMk id="37" creationId="{39B05096-F58A-D55B-1CEB-4FB0428ADCDC}"/>
          </ac:spMkLst>
        </pc:spChg>
        <pc:grpChg chg="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8" creationId="{A94EA178-9313-3DE9-A0A1-FDFE3B140663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14" creationId="{31310096-9A87-6EF6-770B-2E458007111B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4" creationId="{176654D8-3150-CD1F-0EC7-2511BA4BA8A4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7" creationId="{07D82323-387E-8ACC-9533-EC5C5AD6988C}"/>
          </ac:grpSpMkLst>
        </pc:grpChg>
        <pc:grpChg chg="add 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38" creationId="{C933C03F-4E76-4718-9587-14659F0471A8}"/>
          </ac:grpSpMkLst>
        </pc:grp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8" creationId="{BF821FD1-760E-25E9-DFAC-A7C06DD9E8F7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2050" creationId="{8D7FC483-3824-0E84-43C5-33AEAC0CDBCC}"/>
          </ac:picMkLst>
        </pc:picChg>
      </pc:sldChg>
      <pc:sldChg chg="modSp add del mod modTransition setBg modAnim">
        <pc:chgData name="Cláudio Silva" userId="d9fd159f-d7e6-46ed-91cf-431d8495c8be" providerId="ADAL" clId="{13DEFC30-9DA8-4F88-98CD-E1A4A7D2132F}" dt="2024-05-09T08:41:55.540" v="678" actId="47"/>
        <pc:sldMkLst>
          <pc:docMk/>
          <pc:sldMk cId="2613890572" sldId="266"/>
        </pc:sldMkLst>
        <pc:spChg chg="mod">
          <ac:chgData name="Cláudio Silva" userId="d9fd159f-d7e6-46ed-91cf-431d8495c8be" providerId="ADAL" clId="{13DEFC30-9DA8-4F88-98CD-E1A4A7D2132F}" dt="2024-05-09T08:41:39.278" v="677" actId="1076"/>
          <ac:spMkLst>
            <pc:docMk/>
            <pc:sldMk cId="2613890572" sldId="266"/>
            <ac:spMk id="34" creationId="{CF02E334-CC57-6974-E820-0E342C38F99D}"/>
          </ac:spMkLst>
        </pc:spChg>
      </pc:sldChg>
    </pc:docChg>
  </pc:docChgLst>
  <pc:docChgLst>
    <pc:chgData name="Jess Pomfret" userId="feb1aeed-e468-47f2-899d-5f7aeb889f16" providerId="ADAL" clId="{EE262B76-8D93-432E-A556-3B31C38E2F7B}"/>
    <pc:docChg chg="undo custSel addSld modSld sldOrd">
      <pc:chgData name="Jess Pomfret" userId="feb1aeed-e468-47f2-899d-5f7aeb889f16" providerId="ADAL" clId="{EE262B76-8D93-432E-A556-3B31C38E2F7B}" dt="2024-05-17T06:04:17.645" v="23"/>
      <pc:docMkLst>
        <pc:docMk/>
      </pc:docMkLst>
      <pc:sldChg chg="modAnim">
        <pc:chgData name="Jess Pomfret" userId="feb1aeed-e468-47f2-899d-5f7aeb889f16" providerId="ADAL" clId="{EE262B76-8D93-432E-A556-3B31C38E2F7B}" dt="2024-05-17T06:04:17.645" v="23"/>
        <pc:sldMkLst>
          <pc:docMk/>
          <pc:sldMk cId="2602088468" sldId="262"/>
        </pc:sldMkLst>
      </pc:sldChg>
      <pc:sldChg chg="modAnim">
        <pc:chgData name="Jess Pomfret" userId="feb1aeed-e468-47f2-899d-5f7aeb889f16" providerId="ADAL" clId="{EE262B76-8D93-432E-A556-3B31C38E2F7B}" dt="2024-05-17T06:04:10.918" v="22"/>
        <pc:sldMkLst>
          <pc:docMk/>
          <pc:sldMk cId="1349682932" sldId="265"/>
        </pc:sldMkLst>
      </pc:sldChg>
      <pc:sldChg chg="addSp delSp modSp new mod setBg">
        <pc:chgData name="Jess Pomfret" userId="feb1aeed-e468-47f2-899d-5f7aeb889f16" providerId="ADAL" clId="{EE262B76-8D93-432E-A556-3B31C38E2F7B}" dt="2024-05-16T09:33:32.923" v="15" actId="27614"/>
        <pc:sldMkLst>
          <pc:docMk/>
          <pc:sldMk cId="4031916483" sldId="266"/>
        </pc:sldMkLst>
        <pc:spChg chg="add del mo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2" creationId="{CA2447F8-D2E8-EBC5-9D7C-AB255959F214}"/>
          </ac:spMkLst>
        </pc:spChg>
        <pc:spChg chg="add del mod or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3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0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2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6" creationId="{3783CA14-24A1-485C-8B30-D6A5D87987AD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7" creationId="{F3060C83-F051-4F0E-ABAD-AA0DFC48B218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8" creationId="{9A97C86A-04D6-40F7-AE84-31AB43E6A846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9" creationId="{83C98ABE-055B-441F-B07E-44F97F083C3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0" creationId="{FF9F2414-84E8-453E-B1F3-389FDE8192D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1" creationId="{29FDB030-9B49-4CED-8CCD-4D99382388AC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2" creationId="{3ECA69A1-7536-43AC-85EF-C7106179F5ED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4" creationId="{01D0AF59-99C3-4251-AB9A-C966C6AD4400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5" creationId="{1855405F-37A2-4869-9154-F8BE3BECE6C3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7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8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9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30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3" creationId="{F13C74B1-5B17-4795-BED0-7140497B445A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4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5" creationId="{D4974D33-8DC5-464E-8C6D-BE58F0669C17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6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8" creationId="{13EFA6C3-82DC-4131-9929-2523E6FD0B81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9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0" creationId="{AEC9469E-14CA-4358-BABC-CBF836A6142D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1" creationId="{048EB4C9-ACAF-4CCA-BA6E-9314431923B2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2" creationId="{6E074B72-78D7-955A-EC03-3082139B5E29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4" creationId="{01D0AF59-99C3-4251-AB9A-C966C6AD4400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5" creationId="{1855405F-37A2-4869-9154-F8BE3BECE6C3}"/>
          </ac:spMkLst>
        </pc:spChg>
        <pc:picChg chg="add mod">
          <ac:chgData name="Jess Pomfret" userId="feb1aeed-e468-47f2-899d-5f7aeb889f16" providerId="ADAL" clId="{EE262B76-8D93-432E-A556-3B31C38E2F7B}" dt="2024-05-16T09:33:32.923" v="15" actId="27614"/>
          <ac:picMkLst>
            <pc:docMk/>
            <pc:sldMk cId="4031916483" sldId="266"/>
            <ac:picMk id="5" creationId="{F172BA6B-F82F-563F-9903-D2FDFCB706F4}"/>
          </ac:picMkLst>
        </pc:picChg>
        <pc:cxnChg chg="add del">
          <ac:chgData name="Jess Pomfret" userId="feb1aeed-e468-47f2-899d-5f7aeb889f16" providerId="ADAL" clId="{EE262B76-8D93-432E-A556-3B31C38E2F7B}" dt="2024-05-16T09:32:22.990" v="3" actId="26606"/>
          <ac:cxnSpMkLst>
            <pc:docMk/>
            <pc:sldMk cId="4031916483" sldId="266"/>
            <ac:cxnSpMk id="14" creationId="{C49DA8F6-BCC1-4447-B54C-57856834B94B}"/>
          </ac:cxnSpMkLst>
        </pc:cxnChg>
        <pc:cxnChg chg="add del">
          <ac:chgData name="Jess Pomfret" userId="feb1aeed-e468-47f2-899d-5f7aeb889f16" providerId="ADAL" clId="{EE262B76-8D93-432E-A556-3B31C38E2F7B}" dt="2024-05-16T09:32:30.117" v="9" actId="26606"/>
          <ac:cxnSpMkLst>
            <pc:docMk/>
            <pc:sldMk cId="4031916483" sldId="266"/>
            <ac:cxnSpMk id="31" creationId="{C49DA8F6-BCC1-4447-B54C-57856834B94B}"/>
          </ac:cxnSpMkLst>
        </pc:cxnChg>
      </pc:sldChg>
      <pc:sldChg chg="addSp delSp new mod ord">
        <pc:chgData name="Jess Pomfret" userId="feb1aeed-e468-47f2-899d-5f7aeb889f16" providerId="ADAL" clId="{EE262B76-8D93-432E-A556-3B31C38E2F7B}" dt="2024-05-16T09:33:55.643" v="21" actId="478"/>
        <pc:sldMkLst>
          <pc:docMk/>
          <pc:sldMk cId="1045927360" sldId="267"/>
        </pc:sldMkLst>
        <pc:spChg chg="del">
          <ac:chgData name="Jess Pomfret" userId="feb1aeed-e468-47f2-899d-5f7aeb889f16" providerId="ADAL" clId="{EE262B76-8D93-432E-A556-3B31C38E2F7B}" dt="2024-05-16T09:33:55.643" v="21" actId="478"/>
          <ac:spMkLst>
            <pc:docMk/>
            <pc:sldMk cId="1045927360" sldId="267"/>
            <ac:spMk id="2" creationId="{3AF1B489-E487-35AB-A6FC-66A4F69B7163}"/>
          </ac:spMkLst>
        </pc:spChg>
        <pc:spChg chg="del">
          <ac:chgData name="Jess Pomfret" userId="feb1aeed-e468-47f2-899d-5f7aeb889f16" providerId="ADAL" clId="{EE262B76-8D93-432E-A556-3B31C38E2F7B}" dt="2024-05-16T09:33:51.332" v="20" actId="478"/>
          <ac:spMkLst>
            <pc:docMk/>
            <pc:sldMk cId="1045927360" sldId="267"/>
            <ac:spMk id="3" creationId="{1E7BA757-155F-D1AA-5DF3-E0C8D24546D2}"/>
          </ac:spMkLst>
        </pc:spChg>
        <pc:picChg chg="add">
          <ac:chgData name="Jess Pomfret" userId="feb1aeed-e468-47f2-899d-5f7aeb889f16" providerId="ADAL" clId="{EE262B76-8D93-432E-A556-3B31C38E2F7B}" dt="2024-05-16T09:33:39.003" v="17" actId="22"/>
          <ac:picMkLst>
            <pc:docMk/>
            <pc:sldMk cId="1045927360" sldId="267"/>
            <ac:picMk id="5" creationId="{F54A94A1-B923-2B04-751F-ED306912B3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6392E-1152-4643-9E56-CA78E1885563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4563-2345-48C4-AD3B-5F115CA46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1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2A7A9-42BD-2EC6-0E06-8ED5B8C9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E407F-2054-9DC5-2617-3F5CAE3FF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98B5D-1E8B-C262-2C90-1AD3BF23A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20A7A-1F70-73B6-0299-88D768225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8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A64DD-B49B-A84A-F3D6-72D69FB9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E6C61-1EE3-DF18-DBC1-2C86E5539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834A6-FD83-FA23-21F9-D62B1B243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EAEBE-DAEE-2E7E-6CCA-EAB42F80B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01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82E6-4519-AD27-71D2-215E8DB5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CECC-C96D-CE5C-94E1-48E7A039B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B3D66-E84E-9E95-6C32-2A9DD1F8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AA4D-FCEE-2E68-D6F8-4DAD1C91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2101-6771-9138-9F58-122F1EB3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0DEC9-D687-1042-AEC7-5B5228DE7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9E9BD-A71F-E270-FF52-FB68DD0F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833-724E-49BC-7C84-190A5CF82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13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4869-FD72-2360-5AE4-32CE14FE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0F26F-1427-5968-448A-421A7CB36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5AE60-00DB-A886-8383-6E39A5B0A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5B83-4C70-E980-97FE-3D95F79B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7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9C5-6989-ABB7-F5EC-5794BA50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2D1F4-7374-2725-92DF-7B55F20E6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EFCE4-FDF3-02F8-5946-D36B8A3E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72A-FECB-0838-9AE8-D6C2B857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4277-4184-BA56-886E-D9C8C3A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85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A2C-5B58-535E-9BB5-5257C46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64BEC-B755-A22E-13D5-D232819B3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B316-6C25-239C-F253-8D03F4D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BC5F-7417-D7E8-4193-71AF0AB5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5DE1-DDC2-4697-F6CD-24B1C98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734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33835-B28A-0A8E-D77E-820DE7CB5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9064-3A60-DC28-8627-B5BCD1253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404A-D7A9-4057-C6C4-F6E4C33D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EC4C-4469-6375-82C9-0EF1037F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AD48-06B6-472A-8F8D-BF9F30A9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262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1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2C51-23D0-8B6A-9AF8-5E396641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BC10-6359-8A22-ABE1-3D2D05B6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1C4C6-E9C1-2654-6250-AD6E8432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4CED2-EFF8-B8DD-359E-A05249B3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43DD-6940-B7B1-FB20-90C02F30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29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FE69-0DDD-12EF-B302-3DAE48A9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43C5F-EB6D-C58B-ADC3-6951A71D1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C9F53-FCB9-CA2A-AF62-12A25D5D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16FD-F102-B653-08C6-029DA85A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9F1D-078A-B7FF-1E75-5ECA04B2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97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E35C-3366-70E4-B000-32872C85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407F-A4BF-7CEC-8877-81C96018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949DB-61DD-35C1-449A-21D374F50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1A02B-D401-ED43-2524-9E7311BB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06DE5-07AB-CCB8-3A63-B59B5ABE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BDFCC-6899-D13C-9ABE-5941BED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98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B31-D869-1406-0CE3-3DD76F15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7BBF-8085-52D4-666A-63F87461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C13EF-F873-5979-8CDB-B8FC9583F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5A10F-3921-F4FF-AF88-4D9755DFE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30095-03FD-CF48-24C5-02A887F0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85C64-56EF-418F-2484-F82A9C2E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B2F70-8632-F0E3-42C3-70678BB9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712D4-A555-8487-225E-7F67E5BF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48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2A5-9D58-7565-73FB-F18B60FE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F6D5-FBBC-3765-4332-05B1981E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0907-7313-7E4D-FCEB-AB918E47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5DAB3-5C0F-B4DD-7465-BABE4C34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20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44A2B-1FBB-C43B-4AC0-BCC1FDF4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6AFA2-01E0-CF91-12BD-F206848E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1F53E-1289-B62D-DA06-4773ED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55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48E-E0DB-F89E-2B3B-42B6705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05B8-950D-7B68-B048-B6C2413B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13C2B-0353-96D3-CD59-03511A61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01CBB-294F-8A79-CBE2-2B11F16C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8C1D-5C56-E984-FA1E-867013E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DD7F-D432-C98F-0A97-96FC813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28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07D-4E15-EB72-7963-4D32713F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4D326-78BC-59FC-B77D-4B680CBE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7C7-2033-3306-2A88-39B59684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B7B3-E1E9-4CC9-332E-9C1DC0CE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46452-149A-EB86-FEA6-EB83F47E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D08D-251E-C240-C5DA-97E6F72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641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214E-410E-5497-A011-67A61C68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60A-82AC-5AFA-8254-307A71CF5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1B2EA-1151-7EAA-2E0D-C2B529B67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5BE9F-8D3B-4081-B26B-3A36D19813B6}" type="datetimeFigureOut">
              <a:rPr lang="pt-PT" smtClean="0"/>
              <a:t>04/10/2025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3A87-1FF8-A1EF-8164-ED5F8842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1019-C3A4-ED86-8701-0D5D3FAE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40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slack" TargetMode="External"/><Relationship Id="rId2" Type="http://schemas.openxmlformats.org/officeDocument/2006/relationships/hyperlink" Target="https://dbatools.io/git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hyperlink" Target="https://dbatools.io/boo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040E4-E48E-9D0B-8157-0A56368C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35FE6E-6F1B-150B-B0FC-9592FF2B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7225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4932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DF81F-40FF-E1E3-9BCC-F67A316DDB10}"/>
              </a:ext>
            </a:extLst>
          </p:cNvPr>
          <p:cNvSpPr/>
          <p:nvPr/>
        </p:nvSpPr>
        <p:spPr>
          <a:xfrm>
            <a:off x="4117464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642F1-7332-1D7A-07C7-00C6C2DEB1FC}"/>
              </a:ext>
            </a:extLst>
          </p:cNvPr>
          <p:cNvSpPr/>
          <p:nvPr/>
        </p:nvSpPr>
        <p:spPr>
          <a:xfrm>
            <a:off x="478880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E3887C-99A2-4437-642B-42AC5888028C}"/>
              </a:ext>
            </a:extLst>
          </p:cNvPr>
          <p:cNvSpPr/>
          <p:nvPr/>
        </p:nvSpPr>
        <p:spPr>
          <a:xfrm>
            <a:off x="546612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057A6-DC7A-46DF-97BA-7E80C342962C}"/>
              </a:ext>
            </a:extLst>
          </p:cNvPr>
          <p:cNvSpPr/>
          <p:nvPr/>
        </p:nvSpPr>
        <p:spPr>
          <a:xfrm>
            <a:off x="6127062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F6567-57F6-2053-A4C4-A7560AA238C2}"/>
              </a:ext>
            </a:extLst>
          </p:cNvPr>
          <p:cNvSpPr/>
          <p:nvPr/>
        </p:nvSpPr>
        <p:spPr>
          <a:xfrm>
            <a:off x="679205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U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DBBFB6-FC9D-A180-99E8-42595B227E7E}"/>
              </a:ext>
            </a:extLst>
          </p:cNvPr>
          <p:cNvSpPr/>
          <p:nvPr/>
        </p:nvSpPr>
        <p:spPr>
          <a:xfrm>
            <a:off x="745667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N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DB9DF-DC22-18A9-6C9A-7F5A94D3B631}"/>
              </a:ext>
            </a:extLst>
          </p:cNvPr>
          <p:cNvSpPr/>
          <p:nvPr/>
        </p:nvSpPr>
        <p:spPr>
          <a:xfrm>
            <a:off x="811318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FD74-10AF-633B-A476-05904F89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Funny Story….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AF40-441A-CB91-C045-26A75C285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did have a proper wheel…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557BDE-7E2F-B7D1-4555-A8CC9CC5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5E61C-35E4-257D-540D-B5FCC7D0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87149BF1-23AA-F6F4-75F8-920BAFC2F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76"/>
            <a:ext cx="6015392" cy="1198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52BFC2-932D-76F4-61A0-40742FD1FF91}"/>
              </a:ext>
            </a:extLst>
          </p:cNvPr>
          <p:cNvGrpSpPr/>
          <p:nvPr/>
        </p:nvGrpSpPr>
        <p:grpSpPr>
          <a:xfrm>
            <a:off x="4385891" y="5433869"/>
            <a:ext cx="563838" cy="563838"/>
            <a:chOff x="8890000" y="3987800"/>
            <a:chExt cx="1066800" cy="1066800"/>
          </a:xfrm>
        </p:grpSpPr>
        <p:pic>
          <p:nvPicPr>
            <p:cNvPr id="8" name="Graphic 7" descr="Heart with solid fill">
              <a:extLst>
                <a:ext uri="{FF2B5EF4-FFF2-40B4-BE49-F238E27FC236}">
                  <a16:creationId xmlns:a16="http://schemas.microsoft.com/office/drawing/2014/main" id="{EA1A92BB-2F45-F309-7B1A-CC437EE6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0" y="3987800"/>
              <a:ext cx="1066800" cy="1066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51783A-2AAA-862D-1608-3F8C1923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5428" y="4323314"/>
              <a:ext cx="395773" cy="39577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4" name="Picture 3" descr="A person in a grey shirt&#10;&#10;Description automatically generated">
            <a:extLst>
              <a:ext uri="{FF2B5EF4-FFF2-40B4-BE49-F238E27FC236}">
                <a16:creationId xmlns:a16="http://schemas.microsoft.com/office/drawing/2014/main" id="{809EFE19-FF8C-707E-9E03-A0B33A40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87" y="747510"/>
            <a:ext cx="2117303" cy="2117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2AF0848C-7B39-152F-7F60-A14B35A20B63}"/>
              </a:ext>
            </a:extLst>
          </p:cNvPr>
          <p:cNvSpPr txBox="1">
            <a:spLocks/>
          </p:cNvSpPr>
          <p:nvPr/>
        </p:nvSpPr>
        <p:spPr>
          <a:xfrm>
            <a:off x="1062644" y="905452"/>
            <a:ext cx="97937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Jess Pomfret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C8B7080A-2D9E-A069-19D1-0EB2496AE857}"/>
              </a:ext>
            </a:extLst>
          </p:cNvPr>
          <p:cNvSpPr txBox="1">
            <a:spLocks/>
          </p:cNvSpPr>
          <p:nvPr/>
        </p:nvSpPr>
        <p:spPr>
          <a:xfrm>
            <a:off x="1062644" y="1808405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(</a:t>
            </a:r>
            <a:r>
              <a:rPr lang="de-DE" sz="2000" dirty="0" err="1"/>
              <a:t>She</a:t>
            </a:r>
            <a:r>
              <a:rPr lang="de-DE" sz="2000" dirty="0"/>
              <a:t>/Her)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4ED1A8-489D-36D5-70CF-C79048C5853C}"/>
              </a:ext>
            </a:extLst>
          </p:cNvPr>
          <p:cNvGrpSpPr/>
          <p:nvPr/>
        </p:nvGrpSpPr>
        <p:grpSpPr>
          <a:xfrm>
            <a:off x="1149233" y="3125779"/>
            <a:ext cx="2642057" cy="556171"/>
            <a:chOff x="1029657" y="3108751"/>
            <a:chExt cx="1782407" cy="375209"/>
          </a:xfrm>
        </p:grpSpPr>
        <p:pic>
          <p:nvPicPr>
            <p:cNvPr id="12" name="Picture 2" descr="SQL Server Database Experts - Data Masterminds">
              <a:extLst>
                <a:ext uri="{FF2B5EF4-FFF2-40B4-BE49-F238E27FC236}">
                  <a16:creationId xmlns:a16="http://schemas.microsoft.com/office/drawing/2014/main" id="{CA488FAF-FC5D-AFEE-84A6-40528FF126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QL Server Database Experts - Data Masterminds">
              <a:extLst>
                <a:ext uri="{FF2B5EF4-FFF2-40B4-BE49-F238E27FC236}">
                  <a16:creationId xmlns:a16="http://schemas.microsoft.com/office/drawing/2014/main" id="{DFA156FC-FF95-7815-2DBF-068EE0AD0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el 3">
            <a:extLst>
              <a:ext uri="{FF2B5EF4-FFF2-40B4-BE49-F238E27FC236}">
                <a16:creationId xmlns:a16="http://schemas.microsoft.com/office/drawing/2014/main" id="{072D94B9-D7D9-C689-4BB6-529C1A96B68D}"/>
              </a:ext>
            </a:extLst>
          </p:cNvPr>
          <p:cNvSpPr txBox="1">
            <a:spLocks/>
          </p:cNvSpPr>
          <p:nvPr/>
        </p:nvSpPr>
        <p:spPr>
          <a:xfrm>
            <a:off x="1072319" y="2531239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 dirty="0">
                <a:solidFill>
                  <a:schemeClr val="tx1"/>
                </a:solidFill>
              </a:rPr>
              <a:t>What do I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39C3D-77C0-F0B1-4473-AFDBDF5CDC5A}"/>
              </a:ext>
            </a:extLst>
          </p:cNvPr>
          <p:cNvSpPr txBox="1"/>
          <p:nvPr/>
        </p:nvSpPr>
        <p:spPr>
          <a:xfrm>
            <a:off x="1149233" y="3738763"/>
            <a:ext cx="36600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Database Administration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Automation</a:t>
            </a:r>
            <a:endParaRPr lang="pt-PT" sz="213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9685E-16E3-9F20-2490-D2BE68AC60D4}"/>
              </a:ext>
            </a:extLst>
          </p:cNvPr>
          <p:cNvSpPr txBox="1"/>
          <p:nvPr/>
        </p:nvSpPr>
        <p:spPr>
          <a:xfrm>
            <a:off x="1149233" y="4430789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/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dbatools</a:t>
            </a:r>
            <a:endParaRPr lang="en-US" sz="2133" dirty="0"/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dbachecks</a:t>
            </a:r>
            <a:endParaRPr lang="en-US" sz="2133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DA6-AD71-84AB-F133-C7DA57B75944}"/>
              </a:ext>
            </a:extLst>
          </p:cNvPr>
          <p:cNvGrpSpPr/>
          <p:nvPr/>
        </p:nvGrpSpPr>
        <p:grpSpPr>
          <a:xfrm>
            <a:off x="8099097" y="5531658"/>
            <a:ext cx="2047391" cy="379656"/>
            <a:chOff x="4170859" y="4280567"/>
            <a:chExt cx="1535545" cy="284742"/>
          </a:xfrm>
        </p:grpSpPr>
        <p:sp>
          <p:nvSpPr>
            <p:cNvPr id="18" name="Rounded Rectangle 94">
              <a:extLst>
                <a:ext uri="{FF2B5EF4-FFF2-40B4-BE49-F238E27FC236}">
                  <a16:creationId xmlns:a16="http://schemas.microsoft.com/office/drawing/2014/main" id="{2A8361AC-9353-7F29-C683-9C15ED3D90BC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19" name="Oval 315">
              <a:extLst>
                <a:ext uri="{FF2B5EF4-FFF2-40B4-BE49-F238E27FC236}">
                  <a16:creationId xmlns:a16="http://schemas.microsoft.com/office/drawing/2014/main" id="{5918A4DB-5A63-E83D-388E-0F58BABC2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20" name="Rectangle 316">
              <a:extLst>
                <a:ext uri="{FF2B5EF4-FFF2-40B4-BE49-F238E27FC236}">
                  <a16:creationId xmlns:a16="http://schemas.microsoft.com/office/drawing/2014/main" id="{0FE67E91-04B9-DF40-28ED-EC410A9F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21" name="Freeform 317">
              <a:extLst>
                <a:ext uri="{FF2B5EF4-FFF2-40B4-BE49-F238E27FC236}">
                  <a16:creationId xmlns:a16="http://schemas.microsoft.com/office/drawing/2014/main" id="{262FD9F1-9AAC-13EE-1E96-1FF70496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7DE7E5-5053-E234-5E85-121298530A17}"/>
                </a:ext>
              </a:extLst>
            </p:cNvPr>
            <p:cNvSpPr txBox="1"/>
            <p:nvPr/>
          </p:nvSpPr>
          <p:spPr>
            <a:xfrm>
              <a:off x="4392534" y="4280567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latin typeface="Calibri" panose="020F0502020204030204"/>
                </a:rPr>
                <a:t>jpomfret</a:t>
              </a:r>
              <a:endParaRPr lang="pt-PT" sz="24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6821C6-969D-F66E-5F88-BC7473843F11}"/>
              </a:ext>
            </a:extLst>
          </p:cNvPr>
          <p:cNvGrpSpPr/>
          <p:nvPr/>
        </p:nvGrpSpPr>
        <p:grpSpPr>
          <a:xfrm>
            <a:off x="8099098" y="5948521"/>
            <a:ext cx="2269065" cy="379655"/>
            <a:chOff x="4165600" y="4833475"/>
            <a:chExt cx="1701799" cy="284742"/>
          </a:xfrm>
        </p:grpSpPr>
        <p:pic>
          <p:nvPicPr>
            <p:cNvPr id="24" name="Picture 3" descr="Resultado de imagem para web icon">
              <a:extLst>
                <a:ext uri="{FF2B5EF4-FFF2-40B4-BE49-F238E27FC236}">
                  <a16:creationId xmlns:a16="http://schemas.microsoft.com/office/drawing/2014/main" id="{489FF292-4834-AFB0-3FB5-D50A783C0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59318F-C583-F977-0A8A-DC17A7359FBF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jesspomfret.com</a:t>
              </a:r>
              <a:endParaRPr lang="pt-PT" sz="24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7C41FF-94F2-4945-E608-45285AF605C1}"/>
              </a:ext>
            </a:extLst>
          </p:cNvPr>
          <p:cNvGrpSpPr/>
          <p:nvPr/>
        </p:nvGrpSpPr>
        <p:grpSpPr>
          <a:xfrm>
            <a:off x="8099097" y="6331914"/>
            <a:ext cx="1983104" cy="379656"/>
            <a:chOff x="5361222" y="4557582"/>
            <a:chExt cx="1487328" cy="284742"/>
          </a:xfrm>
        </p:grpSpPr>
        <p:pic>
          <p:nvPicPr>
            <p:cNvPr id="27" name="Picture 4" descr="Circle, github, gray icon">
              <a:extLst>
                <a:ext uri="{FF2B5EF4-FFF2-40B4-BE49-F238E27FC236}">
                  <a16:creationId xmlns:a16="http://schemas.microsoft.com/office/drawing/2014/main" id="{A85C40C6-D2E8-6F67-F478-3C3F34FBE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C81F30-9526-226D-D048-5FA96050114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jpomfret</a:t>
              </a:r>
              <a:endParaRPr lang="pt-PT" sz="2400"/>
            </a:p>
          </p:txBody>
        </p:sp>
      </p:grp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7D2EF53E-F9CB-248B-DE64-E77271FBA2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24A8AA29-B597-FAF2-59DE-AEF36722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FB40-33B2-19AB-6FEC-BF1B8C0D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C9BC302D-D849-A448-A297-44E7977C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76"/>
            <a:ext cx="6015392" cy="1198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7D08C34-89DE-EF05-FBDB-7886DAF3A04B}"/>
              </a:ext>
            </a:extLst>
          </p:cNvPr>
          <p:cNvGrpSpPr/>
          <p:nvPr/>
        </p:nvGrpSpPr>
        <p:grpSpPr>
          <a:xfrm>
            <a:off x="4385891" y="5433869"/>
            <a:ext cx="563838" cy="563838"/>
            <a:chOff x="8890000" y="3987800"/>
            <a:chExt cx="1066800" cy="1066800"/>
          </a:xfrm>
        </p:grpSpPr>
        <p:pic>
          <p:nvPicPr>
            <p:cNvPr id="8" name="Graphic 7" descr="Heart with solid fill">
              <a:extLst>
                <a:ext uri="{FF2B5EF4-FFF2-40B4-BE49-F238E27FC236}">
                  <a16:creationId xmlns:a16="http://schemas.microsoft.com/office/drawing/2014/main" id="{65B60CD3-F19E-AD91-F653-1BA424E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0" y="3987800"/>
              <a:ext cx="1066800" cy="1066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A9A630-8744-A2E3-C9B7-B3054B2A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5428" y="4323314"/>
              <a:ext cx="395773" cy="39577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" name="Titel 3">
            <a:extLst>
              <a:ext uri="{FF2B5EF4-FFF2-40B4-BE49-F238E27FC236}">
                <a16:creationId xmlns:a16="http://schemas.microsoft.com/office/drawing/2014/main" id="{34777540-C0E8-648D-3F62-766C209C3528}"/>
              </a:ext>
            </a:extLst>
          </p:cNvPr>
          <p:cNvSpPr txBox="1">
            <a:spLocks/>
          </p:cNvSpPr>
          <p:nvPr/>
        </p:nvSpPr>
        <p:spPr>
          <a:xfrm>
            <a:off x="1062644" y="905452"/>
            <a:ext cx="97937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Cláudio Silva</a:t>
            </a:r>
            <a:endParaRPr lang="en-US" dirty="0"/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E07A68CD-1F83-5E0B-2C16-A975459DF8C6}"/>
              </a:ext>
            </a:extLst>
          </p:cNvPr>
          <p:cNvSpPr txBox="1">
            <a:spLocks/>
          </p:cNvSpPr>
          <p:nvPr/>
        </p:nvSpPr>
        <p:spPr>
          <a:xfrm>
            <a:off x="1062644" y="1815486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/>
              <a:t>(He / </a:t>
            </a:r>
            <a:r>
              <a:rPr lang="de-DE" sz="2000" dirty="0" err="1"/>
              <a:t>Him</a:t>
            </a:r>
            <a:r>
              <a:rPr lang="de-DE" sz="2000" dirty="0"/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7DED80-1181-9813-6BA6-2D8D58BDEC1C}"/>
              </a:ext>
            </a:extLst>
          </p:cNvPr>
          <p:cNvGrpSpPr/>
          <p:nvPr/>
        </p:nvGrpSpPr>
        <p:grpSpPr>
          <a:xfrm>
            <a:off x="1150686" y="3110567"/>
            <a:ext cx="2642057" cy="556171"/>
            <a:chOff x="1029657" y="3108751"/>
            <a:chExt cx="1782407" cy="375209"/>
          </a:xfrm>
        </p:grpSpPr>
        <p:pic>
          <p:nvPicPr>
            <p:cNvPr id="32" name="Picture 2" descr="SQL Server Database Experts - Data Masterminds">
              <a:extLst>
                <a:ext uri="{FF2B5EF4-FFF2-40B4-BE49-F238E27FC236}">
                  <a16:creationId xmlns:a16="http://schemas.microsoft.com/office/drawing/2014/main" id="{C6B0455D-1148-3F76-2134-0FA39942E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SQL Server Database Experts - Data Masterminds">
              <a:extLst>
                <a:ext uri="{FF2B5EF4-FFF2-40B4-BE49-F238E27FC236}">
                  <a16:creationId xmlns:a16="http://schemas.microsoft.com/office/drawing/2014/main" id="{6E18C905-AD15-5A5F-299A-736DA06EC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itel 3">
            <a:extLst>
              <a:ext uri="{FF2B5EF4-FFF2-40B4-BE49-F238E27FC236}">
                <a16:creationId xmlns:a16="http://schemas.microsoft.com/office/drawing/2014/main" id="{C7F8EE6F-8764-E84C-5B3A-8087A2DEEFB5}"/>
              </a:ext>
            </a:extLst>
          </p:cNvPr>
          <p:cNvSpPr txBox="1">
            <a:spLocks/>
          </p:cNvSpPr>
          <p:nvPr/>
        </p:nvSpPr>
        <p:spPr>
          <a:xfrm>
            <a:off x="1073772" y="2516027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 dirty="0">
                <a:solidFill>
                  <a:schemeClr val="tx1"/>
                </a:solidFill>
              </a:rPr>
              <a:t>What do I do?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4D8AF-4DBC-D31B-261B-790F536E1F54}"/>
              </a:ext>
            </a:extLst>
          </p:cNvPr>
          <p:cNvSpPr txBox="1"/>
          <p:nvPr/>
        </p:nvSpPr>
        <p:spPr>
          <a:xfrm>
            <a:off x="1150686" y="3723551"/>
            <a:ext cx="307436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Performance Tuning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Automation</a:t>
            </a:r>
            <a:endParaRPr lang="pt-PT" sz="21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A7BCB-8CFC-13D9-F64B-9679530615AE}"/>
              </a:ext>
            </a:extLst>
          </p:cNvPr>
          <p:cNvSpPr txBox="1"/>
          <p:nvPr/>
        </p:nvSpPr>
        <p:spPr>
          <a:xfrm>
            <a:off x="1150686" y="4415577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/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dbatools</a:t>
            </a:r>
            <a:endParaRPr lang="en-US" sz="2133" dirty="0"/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dirty="0" err="1"/>
              <a:t>dbachecks</a:t>
            </a:r>
            <a:endParaRPr lang="en-US" sz="2133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1116D6-CCD2-3164-6E3E-06DB89C4D578}"/>
              </a:ext>
            </a:extLst>
          </p:cNvPr>
          <p:cNvGrpSpPr/>
          <p:nvPr/>
        </p:nvGrpSpPr>
        <p:grpSpPr>
          <a:xfrm>
            <a:off x="8054508" y="5557778"/>
            <a:ext cx="2047392" cy="379656"/>
            <a:chOff x="4170859" y="4280563"/>
            <a:chExt cx="1535544" cy="284742"/>
          </a:xfrm>
        </p:grpSpPr>
        <p:sp>
          <p:nvSpPr>
            <p:cNvPr id="38" name="Rounded Rectangle 94">
              <a:extLst>
                <a:ext uri="{FF2B5EF4-FFF2-40B4-BE49-F238E27FC236}">
                  <a16:creationId xmlns:a16="http://schemas.microsoft.com/office/drawing/2014/main" id="{50E3187F-3F4E-2C5D-599C-86E5592FFA73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39" name="Oval 315">
              <a:extLst>
                <a:ext uri="{FF2B5EF4-FFF2-40B4-BE49-F238E27FC236}">
                  <a16:creationId xmlns:a16="http://schemas.microsoft.com/office/drawing/2014/main" id="{81F1E35C-660E-E5A4-997B-FE129B1CD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40" name="Rectangle 316">
              <a:extLst>
                <a:ext uri="{FF2B5EF4-FFF2-40B4-BE49-F238E27FC236}">
                  <a16:creationId xmlns:a16="http://schemas.microsoft.com/office/drawing/2014/main" id="{EFDD91EC-8E77-BB74-E341-B07734FCB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/>
            </a:p>
          </p:txBody>
        </p:sp>
        <p:sp>
          <p:nvSpPr>
            <p:cNvPr id="41" name="Freeform 317">
              <a:extLst>
                <a:ext uri="{FF2B5EF4-FFF2-40B4-BE49-F238E27FC236}">
                  <a16:creationId xmlns:a16="http://schemas.microsoft.com/office/drawing/2014/main" id="{B7AA9D6D-4655-60B9-5B70-EF4E95CED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latin typeface="Calibri" panose="020F050202020403020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C015C1-F46E-95A2-A645-903D1760884F}"/>
                </a:ext>
              </a:extLst>
            </p:cNvPr>
            <p:cNvSpPr txBox="1"/>
            <p:nvPr/>
          </p:nvSpPr>
          <p:spPr>
            <a:xfrm>
              <a:off x="4392533" y="4280563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latin typeface="Calibri" panose="020F0502020204030204"/>
                </a:rPr>
                <a:t>claudioessilva</a:t>
              </a:r>
              <a:endParaRPr lang="pt-PT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641BAC-F4F8-8DAD-9A69-00BC155C11B1}"/>
              </a:ext>
            </a:extLst>
          </p:cNvPr>
          <p:cNvGrpSpPr/>
          <p:nvPr/>
        </p:nvGrpSpPr>
        <p:grpSpPr>
          <a:xfrm>
            <a:off x="8054508" y="5966181"/>
            <a:ext cx="2269065" cy="379655"/>
            <a:chOff x="4165600" y="4833475"/>
            <a:chExt cx="1701799" cy="284742"/>
          </a:xfrm>
        </p:grpSpPr>
        <p:pic>
          <p:nvPicPr>
            <p:cNvPr id="48" name="Picture 3" descr="Resultado de imagem para web icon">
              <a:extLst>
                <a:ext uri="{FF2B5EF4-FFF2-40B4-BE49-F238E27FC236}">
                  <a16:creationId xmlns:a16="http://schemas.microsoft.com/office/drawing/2014/main" id="{C73F6E76-4968-FD64-A9FA-7323D2B79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055685-01CA-0ABD-CCF8-C4AD4E2CE7C4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latin typeface="Calibri" panose="020F0502020204030204"/>
                </a:rPr>
                <a:t>claudioessilva.eu</a:t>
              </a:r>
              <a:endParaRPr lang="pt-PT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5E2391-40AA-99E4-CE5F-493F1E9287F5}"/>
              </a:ext>
            </a:extLst>
          </p:cNvPr>
          <p:cNvGrpSpPr/>
          <p:nvPr/>
        </p:nvGrpSpPr>
        <p:grpSpPr>
          <a:xfrm>
            <a:off x="8054508" y="6345837"/>
            <a:ext cx="1983104" cy="379656"/>
            <a:chOff x="5361222" y="4557582"/>
            <a:chExt cx="1487328" cy="284742"/>
          </a:xfrm>
        </p:grpSpPr>
        <p:pic>
          <p:nvPicPr>
            <p:cNvPr id="51" name="Picture 4" descr="Circle, github, gray icon">
              <a:extLst>
                <a:ext uri="{FF2B5EF4-FFF2-40B4-BE49-F238E27FC236}">
                  <a16:creationId xmlns:a16="http://schemas.microsoft.com/office/drawing/2014/main" id="{D205F54B-3FE6-282B-512E-F7847903C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322BA8-B79E-C3B1-EE30-5E26D62850ED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 dirty="0" err="1">
                  <a:latin typeface="Calibri" panose="020F0502020204030204"/>
                </a:rPr>
                <a:t>claudioessilva</a:t>
              </a:r>
              <a:endParaRPr lang="pt-PT" sz="2400" dirty="0"/>
            </a:p>
          </p:txBody>
        </p:sp>
      </p:grpSp>
      <p:pic>
        <p:nvPicPr>
          <p:cNvPr id="53" name="Picture 52" descr="A close up of a sign&#10;&#10;Description automatically generated">
            <a:extLst>
              <a:ext uri="{FF2B5EF4-FFF2-40B4-BE49-F238E27FC236}">
                <a16:creationId xmlns:a16="http://schemas.microsoft.com/office/drawing/2014/main" id="{1742B55D-4405-9FCD-6DB3-6B5D474A43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6F850EBF-EA92-A621-806A-50BF7F1C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Placeholder 12">
            <a:extLst>
              <a:ext uri="{FF2B5EF4-FFF2-40B4-BE49-F238E27FC236}">
                <a16:creationId xmlns:a16="http://schemas.microsoft.com/office/drawing/2014/main" id="{9FF3E2E8-CED1-E227-B744-F61703E8D9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588" y="751248"/>
            <a:ext cx="2117303" cy="2117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637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AEEC7-7801-3A25-AADE-86226744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98695D-1431-E742-B1B4-2118054867F0}"/>
              </a:ext>
            </a:extLst>
          </p:cNvPr>
          <p:cNvSpPr txBox="1"/>
          <p:nvPr/>
        </p:nvSpPr>
        <p:spPr>
          <a:xfrm>
            <a:off x="0" y="127000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4667" b="1" dirty="0">
                <a:solidFill>
                  <a:srgbClr val="33383E"/>
                </a:solidFill>
                <a:latin typeface="Montserrat" pitchFamily="2" charset="77"/>
              </a:rPr>
              <a:t>Thank you sponsors!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92CE9-35CE-265F-204F-CB0B07553DEF}"/>
              </a:ext>
            </a:extLst>
          </p:cNvPr>
          <p:cNvSpPr txBox="1"/>
          <p:nvPr/>
        </p:nvSpPr>
        <p:spPr>
          <a:xfrm>
            <a:off x="4202235" y="6047948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GB" sz="4667" b="1" dirty="0" err="1">
                <a:solidFill>
                  <a:srgbClr val="33383E"/>
                </a:solidFill>
                <a:latin typeface="Montserrat" pitchFamily="2" charset="77"/>
              </a:rPr>
              <a:t>ata</a:t>
            </a:r>
            <a:r>
              <a:rPr lang="en-GB" sz="4667" b="1" dirty="0">
                <a:solidFill>
                  <a:srgbClr val="33383E"/>
                </a:solidFill>
                <a:latin typeface="Montserrat" pitchFamily="2" charset="77"/>
              </a:rPr>
              <a:t> Saturdays</a:t>
            </a:r>
            <a:endParaRPr lang="en-NL" sz="4667" b="1" dirty="0">
              <a:solidFill>
                <a:srgbClr val="33383E"/>
              </a:solidFill>
              <a:latin typeface="Montserrat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575A79-1F71-40D8-F4E8-C6D1333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104194"/>
            <a:ext cx="677606" cy="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DCB5C55-4F38-E0D4-FC14-3980E4EE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9" y="1098890"/>
            <a:ext cx="6765460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4CD9E-434F-B6AF-8204-F495ED3F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36" y="4477065"/>
            <a:ext cx="4042321" cy="128204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B0D3F20E-B7EE-A722-E327-102C377A7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0" y="2948698"/>
            <a:ext cx="3611050" cy="1203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03ADB-C693-3847-A83F-F790D4F0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130" y="2927718"/>
            <a:ext cx="4270532" cy="107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26BB-14F0-6AD3-3A4A-21AAB65F3C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8" t="36244" r="7171" b="38971"/>
          <a:stretch>
            <a:fillRect/>
          </a:stretch>
        </p:blipFill>
        <p:spPr>
          <a:xfrm>
            <a:off x="-19140" y="2921000"/>
            <a:ext cx="3930741" cy="1117237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0CD8F0-5EA9-0915-DAA4-C8E463254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308600"/>
            <a:ext cx="2235200" cy="751840"/>
          </a:xfrm>
          <a:prstGeom prst="rect">
            <a:avLst/>
          </a:prstGeom>
        </p:spPr>
      </p:pic>
      <p:pic>
        <p:nvPicPr>
          <p:cNvPr id="22" name="Picture 21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10FA64DE-8951-35F5-84F4-B29E9B831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1" y="4507234"/>
            <a:ext cx="2026604" cy="877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879254D6-15E5-EF3F-1942-4BDC0AA3F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" y="3959777"/>
            <a:ext cx="2036662" cy="11456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A9544D-2AE9-CEE9-5BEF-F2517DA243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251" y="5365741"/>
            <a:ext cx="1433809" cy="1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314D-B3BD-B08D-5686-3C169B1F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AWESOME DBATOOLS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1036-CF56-0120-E061-186DAA7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694 commands and counting</a:t>
            </a:r>
          </a:p>
          <a:p>
            <a:endParaRPr lang="en-US" dirty="0"/>
          </a:p>
          <a:p>
            <a:r>
              <a:rPr lang="en-US" dirty="0"/>
              <a:t>Build and managed by Data Professionals</a:t>
            </a:r>
          </a:p>
          <a:p>
            <a:endParaRPr lang="en-US" dirty="0"/>
          </a:p>
          <a:p>
            <a:r>
              <a:rPr lang="en-US" dirty="0"/>
              <a:t>Signed module (security matters)</a:t>
            </a:r>
          </a:p>
          <a:p>
            <a:endParaRPr lang="en-US" dirty="0"/>
          </a:p>
          <a:p>
            <a:r>
              <a:rPr lang="en-US" dirty="0"/>
              <a:t>GitHub (</a:t>
            </a:r>
            <a:r>
              <a:rPr lang="en-US" dirty="0">
                <a:hlinkClick r:id="rId2"/>
              </a:rPr>
              <a:t>dbatools.io/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(Please open “issues”/”feature requests”)</a:t>
            </a:r>
          </a:p>
          <a:p>
            <a:pPr lvl="1"/>
            <a:endParaRPr lang="en-US" dirty="0"/>
          </a:p>
          <a:p>
            <a:r>
              <a:rPr lang="en-US" dirty="0"/>
              <a:t>PowerShell gallery</a:t>
            </a:r>
          </a:p>
          <a:p>
            <a:endParaRPr lang="en-US" dirty="0"/>
          </a:p>
          <a:p>
            <a:r>
              <a:rPr lang="en-US" dirty="0"/>
              <a:t>Slack (</a:t>
            </a:r>
            <a:r>
              <a:rPr lang="pt-PT" dirty="0">
                <a:hlinkClick r:id="rId3"/>
              </a:rPr>
              <a:t>dbatools.io/</a:t>
            </a:r>
            <a:r>
              <a:rPr lang="pt-PT" dirty="0" err="1">
                <a:hlinkClick r:id="rId3"/>
              </a:rPr>
              <a:t>slack</a:t>
            </a:r>
            <a:r>
              <a:rPr lang="pt-PT" dirty="0"/>
              <a:t>)</a:t>
            </a:r>
          </a:p>
          <a:p>
            <a:endParaRPr lang="en-US" dirty="0"/>
          </a:p>
          <a:p>
            <a:r>
              <a:rPr lang="en-US" dirty="0"/>
              <a:t>The book (</a:t>
            </a:r>
            <a:r>
              <a:rPr lang="en-US" dirty="0">
                <a:hlinkClick r:id="rId4"/>
              </a:rPr>
              <a:t>dbatools.io/book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666DE-0F0B-8232-24FC-D6CA435E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27" y="972207"/>
            <a:ext cx="4696373" cy="5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DA7-B7E9-216D-D508-F7D45E3E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D4138-ED72-3AA0-8B30-9E9D8357C071}"/>
              </a:ext>
            </a:extLst>
          </p:cNvPr>
          <p:cNvSpPr txBox="1"/>
          <p:nvPr/>
        </p:nvSpPr>
        <p:spPr>
          <a:xfrm>
            <a:off x="0" y="232366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This session</a:t>
            </a:r>
          </a:p>
        </p:txBody>
      </p:sp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4A78192E-F030-1067-44CB-D08D016C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0"/>
            <a:ext cx="12192000" cy="2430097"/>
          </a:xfrm>
          <a:prstGeom prst="rect">
            <a:avLst/>
          </a:prstGeom>
        </p:spPr>
      </p:pic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3D194B4F-2C39-AB88-F679-4B6D42BBA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0" y="3987800"/>
            <a:ext cx="10668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AF2BD-770C-9A99-6BBB-A470B1B1B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428" y="4323314"/>
            <a:ext cx="395773" cy="39577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7260-DFD9-7134-1423-09B8A4A82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0" y="1281832"/>
            <a:ext cx="2985369" cy="2985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731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A2E4-2E0A-DF31-696E-4C0F0D1D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6EC7FFB-2CD2-4FE3-F94C-A89E293C8910}"/>
              </a:ext>
            </a:extLst>
          </p:cNvPr>
          <p:cNvSpPr txBox="1"/>
          <p:nvPr/>
        </p:nvSpPr>
        <p:spPr>
          <a:xfrm>
            <a:off x="0" y="362308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Data Saturday Holland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EBC12-3665-8C39-24E3-D069A31F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82600"/>
            <a:ext cx="660400" cy="6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F47452-F6A8-9253-2D6C-FED9C399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1411785"/>
            <a:ext cx="3914139" cy="391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6AC40-4C89-8A0D-68D3-1DEE7C85284A}"/>
              </a:ext>
            </a:extLst>
          </p:cNvPr>
          <p:cNvSpPr txBox="1"/>
          <p:nvPr/>
        </p:nvSpPr>
        <p:spPr>
          <a:xfrm>
            <a:off x="-7257" y="5410200"/>
            <a:ext cx="12192000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  <a:t>Review to win</a:t>
            </a:r>
            <a:b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</a:br>
            <a:r>
              <a:rPr lang="en-GB" sz="3667" b="1" dirty="0">
                <a:solidFill>
                  <a:srgbClr val="33383E"/>
                </a:solidFill>
                <a:latin typeface="Montserrat" pitchFamily="2" charset="77"/>
              </a:rPr>
              <a:t>W</a:t>
            </a:r>
            <a:r>
              <a:rPr lang="en-NL" sz="3667" b="1" dirty="0">
                <a:solidFill>
                  <a:srgbClr val="33383E"/>
                </a:solidFill>
                <a:latin typeface="Montserrat" pitchFamily="2" charset="77"/>
              </a:rPr>
              <a:t>ith custom Data Saturdays lego stickers!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975D9-7852-ED01-927D-2364BE2D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08" y="1498711"/>
            <a:ext cx="3693583" cy="369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99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Widescreen</PresentationFormat>
  <Paragraphs>71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Funny Story….</vt:lpstr>
      <vt:lpstr>PowerPoint Presentation</vt:lpstr>
      <vt:lpstr>PowerPoint Presentation</vt:lpstr>
      <vt:lpstr>PowerPoint Presentation</vt:lpstr>
      <vt:lpstr>THE AWESOME DBATOOLS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Cláudio Silva</dc:creator>
  <cp:lastModifiedBy>Jess Pomfret</cp:lastModifiedBy>
  <cp:revision>6</cp:revision>
  <dcterms:created xsi:type="dcterms:W3CDTF">2024-05-03T14:40:11Z</dcterms:created>
  <dcterms:modified xsi:type="dcterms:W3CDTF">2025-10-04T12:41:10Z</dcterms:modified>
</cp:coreProperties>
</file>